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767" r:id="rId2"/>
  </p:sldMasterIdLst>
  <p:notesMasterIdLst>
    <p:notesMasterId r:id="rId11"/>
  </p:notesMasterIdLst>
  <p:sldIdLst>
    <p:sldId id="377" r:id="rId3"/>
    <p:sldId id="372" r:id="rId4"/>
    <p:sldId id="381" r:id="rId5"/>
    <p:sldId id="379" r:id="rId6"/>
    <p:sldId id="383" r:id="rId7"/>
    <p:sldId id="380" r:id="rId8"/>
    <p:sldId id="378" r:id="rId9"/>
    <p:sldId id="38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DBD"/>
    <a:srgbClr val="F7FFF5"/>
    <a:srgbClr val="F5FFF5"/>
    <a:srgbClr val="F7FFF7"/>
    <a:srgbClr val="F0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01" autoAdjust="0"/>
    <p:restoredTop sz="92446" autoAdjust="0"/>
  </p:normalViewPr>
  <p:slideViewPr>
    <p:cSldViewPr snapToGrid="0">
      <p:cViewPr varScale="1">
        <p:scale>
          <a:sx n="102" d="100"/>
          <a:sy n="102" d="100"/>
        </p:scale>
        <p:origin x="14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71D12-2397-4E80-847E-0C9044420375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86CFC-ED29-495C-AD11-5E30C74C0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69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Choose a title slide of your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86CFC-ED29-495C-AD11-5E30C74C063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299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3.pn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65485A8-2962-A5E5-5DA8-026F252AB6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90983" y="5734947"/>
            <a:ext cx="12010034" cy="2396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007" y="914253"/>
            <a:ext cx="7803593" cy="30668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006" y="4171948"/>
            <a:ext cx="7803593" cy="12081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585" y="6019861"/>
            <a:ext cx="2164432" cy="733246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02" y="0"/>
            <a:ext cx="3906398" cy="19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65485A8-2962-A5E5-5DA8-026F252AB6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90983" y="6309129"/>
            <a:ext cx="12010034" cy="2396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903613-A14F-DEA7-6B1D-0A01F99260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138223" y="4574705"/>
            <a:ext cx="11915554" cy="257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007" y="446419"/>
            <a:ext cx="7803593" cy="30668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006" y="3778546"/>
            <a:ext cx="7803593" cy="77086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404" y="3189756"/>
            <a:ext cx="2601823" cy="881421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16" y="595345"/>
            <a:ext cx="3906398" cy="199876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D276151-04B7-31FC-8B80-8AE0CAD769C5}"/>
              </a:ext>
            </a:extLst>
          </p:cNvPr>
          <p:cNvGrpSpPr/>
          <p:nvPr userDrawn="1"/>
        </p:nvGrpSpPr>
        <p:grpSpPr>
          <a:xfrm>
            <a:off x="138223" y="4996718"/>
            <a:ext cx="11885188" cy="1152000"/>
            <a:chOff x="138223" y="4996718"/>
            <a:chExt cx="11885188" cy="1152000"/>
          </a:xfrm>
        </p:grpSpPr>
        <p:pic>
          <p:nvPicPr>
            <p:cNvPr id="7" name="Picture 6" descr="A bridge over water with a bridge and a boat&#10;&#10;Description automatically generated">
              <a:extLst>
                <a:ext uri="{FF2B5EF4-FFF2-40B4-BE49-F238E27FC236}">
                  <a16:creationId xmlns:a16="http://schemas.microsoft.com/office/drawing/2014/main" id="{E07B29A1-F7C8-6857-9E68-0A48C5B3AB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70" b="3721"/>
            <a:stretch/>
          </p:blipFill>
          <p:spPr>
            <a:xfrm>
              <a:off x="138223" y="4996718"/>
              <a:ext cx="1894298" cy="1152000"/>
            </a:xfrm>
            <a:prstGeom prst="rect">
              <a:avLst/>
            </a:prstGeom>
          </p:spPr>
        </p:pic>
        <p:pic>
          <p:nvPicPr>
            <p:cNvPr id="14" name="Picture 13" descr="A large building with towers and a flag on the side of it&#10;&#10;Description automatically generated">
              <a:extLst>
                <a:ext uri="{FF2B5EF4-FFF2-40B4-BE49-F238E27FC236}">
                  <a16:creationId xmlns:a16="http://schemas.microsoft.com/office/drawing/2014/main" id="{A0745208-C294-D143-FC35-68CB2A74B9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674" b="21790"/>
            <a:stretch/>
          </p:blipFill>
          <p:spPr>
            <a:xfrm>
              <a:off x="4207821" y="4996718"/>
              <a:ext cx="2854515" cy="1152000"/>
            </a:xfrm>
            <a:prstGeom prst="rect">
              <a:avLst/>
            </a:prstGeom>
          </p:spPr>
        </p:pic>
        <p:pic>
          <p:nvPicPr>
            <p:cNvPr id="18" name="Picture 17" descr="A soldier standing in front of a building&#10;&#10;Description automatically generated">
              <a:extLst>
                <a:ext uri="{FF2B5EF4-FFF2-40B4-BE49-F238E27FC236}">
                  <a16:creationId xmlns:a16="http://schemas.microsoft.com/office/drawing/2014/main" id="{9086027F-9BA5-4CE2-8BBE-902E6A5A5B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36" t="23189" r="32965" b="21699"/>
            <a:stretch/>
          </p:blipFill>
          <p:spPr>
            <a:xfrm>
              <a:off x="7396904" y="4996718"/>
              <a:ext cx="514192" cy="1152000"/>
            </a:xfrm>
            <a:prstGeom prst="rect">
              <a:avLst/>
            </a:prstGeom>
          </p:spPr>
        </p:pic>
        <p:pic>
          <p:nvPicPr>
            <p:cNvPr id="22" name="Picture 21" descr="A large brick building with two towers with Battersea Power Station in the background&#10;&#10;Description automatically generated">
              <a:extLst>
                <a:ext uri="{FF2B5EF4-FFF2-40B4-BE49-F238E27FC236}">
                  <a16:creationId xmlns:a16="http://schemas.microsoft.com/office/drawing/2014/main" id="{6287E28F-5100-3DC6-97DB-671742F83F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6" t="5737" r="4618"/>
            <a:stretch/>
          </p:blipFill>
          <p:spPr>
            <a:xfrm>
              <a:off x="10469927" y="4996718"/>
              <a:ext cx="1553484" cy="1152000"/>
            </a:xfrm>
            <a:prstGeom prst="rect">
              <a:avLst/>
            </a:prstGeom>
          </p:spPr>
        </p:pic>
        <p:pic>
          <p:nvPicPr>
            <p:cNvPr id="24" name="Picture 23" descr="A double decker bus in a tunnel&#10;&#10;Description automatically generated">
              <a:extLst>
                <a:ext uri="{FF2B5EF4-FFF2-40B4-BE49-F238E27FC236}">
                  <a16:creationId xmlns:a16="http://schemas.microsoft.com/office/drawing/2014/main" id="{71B4531E-4DE4-4003-324E-36EEC9CEC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930"/>
            <a:stretch/>
          </p:blipFill>
          <p:spPr>
            <a:xfrm>
              <a:off x="2367089" y="4996718"/>
              <a:ext cx="1506164" cy="1152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9943CD-1289-C126-2E64-26FAB66A63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50" t="13252" r="16065" b="8223"/>
            <a:stretch/>
          </p:blipFill>
          <p:spPr>
            <a:xfrm>
              <a:off x="8245664" y="4996718"/>
              <a:ext cx="1889696" cy="11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002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312" y="478900"/>
            <a:ext cx="10377377" cy="28761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312" y="3471320"/>
            <a:ext cx="10377377" cy="12081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04" y="5695994"/>
            <a:ext cx="2884999" cy="977353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" y="4795758"/>
            <a:ext cx="3906398" cy="19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7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AB3B3D1-8AA1-B16B-9BAE-F5D20EF923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9" r="288"/>
          <a:stretch/>
        </p:blipFill>
        <p:spPr>
          <a:xfrm flipV="1">
            <a:off x="577702" y="1590866"/>
            <a:ext cx="11036596" cy="2532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012" y="365125"/>
            <a:ext cx="100143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702" y="1825625"/>
            <a:ext cx="1103659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70607325-7103-CA6F-9394-27367F2411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9"/>
          <a:stretch/>
        </p:blipFill>
        <p:spPr>
          <a:xfrm>
            <a:off x="9371897" y="6236814"/>
            <a:ext cx="2164432" cy="604195"/>
          </a:xfrm>
          <a:prstGeom prst="rect">
            <a:avLst/>
          </a:prstGeom>
        </p:spPr>
      </p:pic>
      <p:pic>
        <p:nvPicPr>
          <p:cNvPr id="10" name="Picture 9" descr="A green and white background with buildings and a ferris wheel&#10;&#10;Description automatically generated">
            <a:extLst>
              <a:ext uri="{FF2B5EF4-FFF2-40B4-BE49-F238E27FC236}">
                <a16:creationId xmlns:a16="http://schemas.microsoft.com/office/drawing/2014/main" id="{0FF8D2FC-FE2F-49CA-E438-D4810AC308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247" y="75084"/>
            <a:ext cx="1456440" cy="155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9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701" y="361168"/>
            <a:ext cx="9993447" cy="12657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7701" y="1859838"/>
            <a:ext cx="5452775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1519" y="1859838"/>
            <a:ext cx="5452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4FA351-12FF-BAFE-5481-A93EC8879F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9" r="288"/>
          <a:stretch/>
        </p:blipFill>
        <p:spPr>
          <a:xfrm flipV="1">
            <a:off x="577702" y="1590866"/>
            <a:ext cx="11036596" cy="253204"/>
          </a:xfrm>
          <a:prstGeom prst="rect">
            <a:avLst/>
          </a:prstGeom>
        </p:spPr>
      </p:pic>
      <p:pic>
        <p:nvPicPr>
          <p:cNvPr id="9" name="Picture 8" descr="A logo of a company&#10;&#10;Description automatically generated">
            <a:extLst>
              <a:ext uri="{FF2B5EF4-FFF2-40B4-BE49-F238E27FC236}">
                <a16:creationId xmlns:a16="http://schemas.microsoft.com/office/drawing/2014/main" id="{E8779AAD-4571-705E-4D5D-D1827C2388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9"/>
          <a:stretch/>
        </p:blipFill>
        <p:spPr>
          <a:xfrm>
            <a:off x="9371897" y="6236814"/>
            <a:ext cx="2164432" cy="604195"/>
          </a:xfrm>
          <a:prstGeom prst="rect">
            <a:avLst/>
          </a:prstGeom>
        </p:spPr>
      </p:pic>
      <p:pic>
        <p:nvPicPr>
          <p:cNvPr id="10" name="Picture 9" descr="A green and white background with buildings and a ferris wheel&#10;&#10;Description automatically generated">
            <a:extLst>
              <a:ext uri="{FF2B5EF4-FFF2-40B4-BE49-F238E27FC236}">
                <a16:creationId xmlns:a16="http://schemas.microsoft.com/office/drawing/2014/main" id="{03248396-D903-8554-11F5-E06008BF18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247" y="75084"/>
            <a:ext cx="1456440" cy="155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312" y="478900"/>
            <a:ext cx="10377377" cy="287610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312" y="3471320"/>
            <a:ext cx="10377377" cy="12081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7D47CC56-116B-0E7F-9EF0-6C8D5E350B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04" y="5695994"/>
            <a:ext cx="2884999" cy="977353"/>
          </a:xfrm>
          <a:prstGeom prst="rect">
            <a:avLst/>
          </a:prstGeom>
        </p:spPr>
      </p:pic>
      <p:pic>
        <p:nvPicPr>
          <p:cNvPr id="10" name="Picture 9" descr="A white rectangular sign with green and blue text&#10;&#10;Description automatically generated">
            <a:extLst>
              <a:ext uri="{FF2B5EF4-FFF2-40B4-BE49-F238E27FC236}">
                <a16:creationId xmlns:a16="http://schemas.microsoft.com/office/drawing/2014/main" id="{C02420F6-574B-8C93-DE8A-B63202C06B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97" y="4859237"/>
            <a:ext cx="3906398" cy="19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13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001EBB-EBF0-2659-0333-4C60ECEC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9D2B0-2D30-82BF-1ADF-AB5C9A3EF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945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9" r:id="rId2"/>
    <p:sldLayoutId id="2147483780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A10485-2C81-FC7C-58BD-0F58958E915C}"/>
              </a:ext>
            </a:extLst>
          </p:cNvPr>
          <p:cNvSpPr txBox="1"/>
          <p:nvPr userDrawn="1"/>
        </p:nvSpPr>
        <p:spPr>
          <a:xfrm>
            <a:off x="5144458" y="6307693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Presentation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5F1006-584F-7D9C-E6F1-DDA6E091D11D}"/>
              </a:ext>
            </a:extLst>
          </p:cNvPr>
          <p:cNvSpPr txBox="1"/>
          <p:nvPr userDrawn="1"/>
        </p:nvSpPr>
        <p:spPr>
          <a:xfrm>
            <a:off x="11750844" y="6505760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DD1EF9B0-4016-4768-88CA-A865850203E2}" type="slidenum">
              <a:rPr lang="en-GB" sz="1200" smtClean="0"/>
              <a:t>‹#›</a:t>
            </a:fld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6512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71" r:id="rId2"/>
    <p:sldLayoutId id="2147483801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435DD-C07D-A6E3-9390-44D32A87D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Oral Presentation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901DE-D073-00BD-0603-1418A8256C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Choose a title slide of your preference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592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A6B8D-2F06-57EE-5193-59DEEE3159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3BB371-C48E-4068-5AB8-BD0766D540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Choose a title slide of your preference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91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620D-5223-F3DD-8958-84F4E9D5C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F64BCE-844C-369C-D4F1-5FF13C5BDC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Choose a title slide of your preference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6945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00194-AF81-D669-0D36-5C7DEEB68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Personalise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EF20B-5364-C1B7-A962-198F4E00A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03" y="1825625"/>
            <a:ext cx="9640954" cy="3990713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GB" dirty="0"/>
              <a:t>Edit the Slide Master to personalise the template 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menu: </a:t>
            </a:r>
            <a:r>
              <a:rPr lang="en-GB" i="1" dirty="0"/>
              <a:t>View – </a:t>
            </a:r>
            <a:r>
              <a:rPr lang="en-GB" dirty="0"/>
              <a:t>select:</a:t>
            </a:r>
            <a:r>
              <a:rPr lang="en-GB" i="1" dirty="0"/>
              <a:t> Slide Master</a:t>
            </a:r>
            <a:endParaRPr lang="en-GB" dirty="0"/>
          </a:p>
          <a:p>
            <a:pPr lvl="1">
              <a:lnSpc>
                <a:spcPct val="110000"/>
              </a:lnSpc>
            </a:pPr>
            <a:r>
              <a:rPr lang="en-GB" dirty="0"/>
              <a:t>Select number 2 template style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Change the “Presentation title” in the footer at the centre of the page 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Add your institution logo to any free area of the footer or header if you wish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You can also add your institution logo to any free areas of template style 1 (the title slides) if you wish </a:t>
            </a:r>
          </a:p>
          <a:p>
            <a:pPr lvl="1">
              <a:lnSpc>
                <a:spcPct val="110000"/>
              </a:lnSpc>
            </a:pPr>
            <a:r>
              <a:rPr lang="en-GB" dirty="0"/>
              <a:t>Menu: </a:t>
            </a:r>
            <a:r>
              <a:rPr lang="en-GB" i="1" dirty="0"/>
              <a:t>View</a:t>
            </a:r>
            <a:r>
              <a:rPr lang="en-GB" dirty="0"/>
              <a:t> – select:</a:t>
            </a:r>
            <a:endParaRPr lang="en-GB" i="1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18E787-AA42-A46A-1B4A-03A9785F8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812" y="1913538"/>
            <a:ext cx="1190465" cy="41755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1CE8AB-53EF-8A7C-9D38-33FF1F7F3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0" b="9379"/>
          <a:stretch>
            <a:fillRect/>
          </a:stretch>
        </p:blipFill>
        <p:spPr>
          <a:xfrm>
            <a:off x="4072378" y="5252017"/>
            <a:ext cx="651089" cy="699258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D0A23C-5788-6617-B31B-4D73DD7C9CDD}"/>
              </a:ext>
            </a:extLst>
          </p:cNvPr>
          <p:cNvCxnSpPr>
            <a:cxnSpLocks/>
          </p:cNvCxnSpPr>
          <p:nvPr/>
        </p:nvCxnSpPr>
        <p:spPr>
          <a:xfrm>
            <a:off x="10030120" y="2705493"/>
            <a:ext cx="1074655" cy="129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DF618A-9C9C-580C-FA3B-66020D51DE10}"/>
              </a:ext>
            </a:extLst>
          </p:cNvPr>
          <p:cNvCxnSpPr/>
          <p:nvPr/>
        </p:nvCxnSpPr>
        <p:spPr>
          <a:xfrm>
            <a:off x="5693790" y="2705493"/>
            <a:ext cx="433633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5EF21B-F848-6181-BB42-F206943B3029}"/>
              </a:ext>
            </a:extLst>
          </p:cNvPr>
          <p:cNvCxnSpPr>
            <a:cxnSpLocks/>
          </p:cNvCxnSpPr>
          <p:nvPr/>
        </p:nvCxnSpPr>
        <p:spPr>
          <a:xfrm flipV="1">
            <a:off x="10218657" y="2271860"/>
            <a:ext cx="772997" cy="28296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A3AE78-C348-03C0-5737-66D358AB4687}"/>
              </a:ext>
            </a:extLst>
          </p:cNvPr>
          <p:cNvCxnSpPr/>
          <p:nvPr/>
        </p:nvCxnSpPr>
        <p:spPr>
          <a:xfrm>
            <a:off x="5882327" y="5101472"/>
            <a:ext cx="433633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79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8CCE-1D12-8BF8-06B0-319C0DA89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 and content slide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8F763-66EC-8CC9-3C0B-110BE4CA0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Insert new slides using</a:t>
            </a:r>
          </a:p>
          <a:p>
            <a:pPr lvl="1"/>
            <a:r>
              <a:rPr lang="en-GB" b="1" dirty="0"/>
              <a:t>Home menu </a:t>
            </a:r>
            <a:r>
              <a:rPr lang="en-GB" dirty="0"/>
              <a:t>then select New Slide </a:t>
            </a:r>
          </a:p>
          <a:p>
            <a:pPr lvl="1"/>
            <a:r>
              <a:rPr lang="en-GB" dirty="0"/>
              <a:t>Or </a:t>
            </a:r>
            <a:r>
              <a:rPr lang="en-GB" b="1" dirty="0"/>
              <a:t>Insert menu </a:t>
            </a:r>
            <a:r>
              <a:rPr lang="en-GB" dirty="0"/>
              <a:t>then New Slide</a:t>
            </a:r>
          </a:p>
          <a:p>
            <a:r>
              <a:rPr lang="en-GB" dirty="0"/>
              <a:t>Choose a style to include in your presentation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B1B87C-8520-B57B-3611-4E5A40635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293" y="2070722"/>
            <a:ext cx="2905757" cy="37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68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1D51-CA4D-9FA2-6C33-11D220DA7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Section Divider Example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32706-12B3-F047-06F1-59E604FD12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Customise as you wish</a:t>
            </a:r>
          </a:p>
        </p:txBody>
      </p:sp>
    </p:spTree>
    <p:extLst>
      <p:ext uri="{BB962C8B-B14F-4D97-AF65-F5344CB8AC3E}">
        <p14:creationId xmlns:p14="http://schemas.microsoft.com/office/powerpoint/2010/main" val="3409120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2F6FD-CCCD-864B-BD02-BF994DADD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Content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6BAC5-A9C0-19CE-6A83-79E66E3E37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Use for text or diagrams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B29F2-BB84-7EFA-33D0-9F8A42446F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Use for text or diagrams</a:t>
            </a:r>
          </a:p>
          <a:p>
            <a:r>
              <a:rPr lang="en-GB" dirty="0"/>
              <a:t>Freely customise central areas of </a:t>
            </a:r>
            <a:r>
              <a:rPr lang="en-GB" i="1" dirty="0"/>
              <a:t>Title and content </a:t>
            </a:r>
            <a:r>
              <a:rPr lang="en-GB" dirty="0"/>
              <a:t>or </a:t>
            </a:r>
            <a:r>
              <a:rPr lang="en-GB" i="1" dirty="0"/>
              <a:t>Two content</a:t>
            </a:r>
            <a:r>
              <a:rPr lang="en-GB" dirty="0"/>
              <a:t> slides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513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90CD-4538-BDD8-C795-AB23FC9F4C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0A3A5-DFB3-A9B2-C103-4CE1BE8199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Use a divider or title slide to conclude your presentation if you wish</a:t>
            </a:r>
          </a:p>
        </p:txBody>
      </p:sp>
    </p:spTree>
    <p:extLst>
      <p:ext uri="{BB962C8B-B14F-4D97-AF65-F5344CB8AC3E}">
        <p14:creationId xmlns:p14="http://schemas.microsoft.com/office/powerpoint/2010/main" val="219582902"/>
      </p:ext>
    </p:extLst>
  </p:cSld>
  <p:clrMapOvr>
    <a:masterClrMapping/>
  </p:clrMapOvr>
</p:sld>
</file>

<file path=ppt/theme/theme1.xml><?xml version="1.0" encoding="utf-8"?>
<a:theme xmlns:a="http://schemas.openxmlformats.org/drawingml/2006/main" name="EuMW 2026 Titl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uMW2026 Theme">
  <a:themeElements>
    <a:clrScheme name="EuMW2026">
      <a:dk1>
        <a:sysClr val="windowText" lastClr="000000"/>
      </a:dk1>
      <a:lt1>
        <a:sysClr val="window" lastClr="FFFFFF"/>
      </a:lt1>
      <a:dk2>
        <a:srgbClr val="1B7732"/>
      </a:dk2>
      <a:lt2>
        <a:srgbClr val="EEECE1"/>
      </a:lt2>
      <a:accent1>
        <a:srgbClr val="5488C0"/>
      </a:accent1>
      <a:accent2>
        <a:srgbClr val="8A0303"/>
      </a:accent2>
      <a:accent3>
        <a:srgbClr val="2E9937"/>
      </a:accent3>
      <a:accent4>
        <a:srgbClr val="8064A2"/>
      </a:accent4>
      <a:accent5>
        <a:srgbClr val="97B9DE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13380</TotalTime>
  <Words>193</Words>
  <Application>Microsoft Office PowerPoint</Application>
  <PresentationFormat>Widescreen</PresentationFormat>
  <Paragraphs>26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EuMW 2026 Title Theme</vt:lpstr>
      <vt:lpstr>EuMW2026 Theme</vt:lpstr>
      <vt:lpstr>Oral Presentation Template</vt:lpstr>
      <vt:lpstr>PowerPoint Presentation</vt:lpstr>
      <vt:lpstr>PowerPoint Presentation</vt:lpstr>
      <vt:lpstr>Personalise this template</vt:lpstr>
      <vt:lpstr>Title and content slide example</vt:lpstr>
      <vt:lpstr>Section Divider Example</vt:lpstr>
      <vt:lpstr>Two Content example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5th EuMW2026 Team Meeting</dc:title>
  <dc:creator>Office</dc:creator>
  <cp:lastModifiedBy>Harman, Stephen</cp:lastModifiedBy>
  <cp:revision>155</cp:revision>
  <dcterms:created xsi:type="dcterms:W3CDTF">2024-12-26T17:25:26Z</dcterms:created>
  <dcterms:modified xsi:type="dcterms:W3CDTF">2026-07-12T14:24:03Z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e3fe282-78a3-46c2-a95b-f1092c13d694_Enabled">
    <vt:lpwstr>true</vt:lpwstr>
  </property>
  <property fmtid="{D5CDD505-2E9C-101B-9397-08002B2CF9AE}" pid="3" name="MSIP_Label_9e3fe282-78a3-46c2-a95b-f1092c13d694_SetDate">
    <vt:lpwstr>2025-04-28T16:37:02Z</vt:lpwstr>
  </property>
  <property fmtid="{D5CDD505-2E9C-101B-9397-08002B2CF9AE}" pid="4" name="MSIP_Label_9e3fe282-78a3-46c2-a95b-f1092c13d694_Method">
    <vt:lpwstr>Privileged</vt:lpwstr>
  </property>
  <property fmtid="{D5CDD505-2E9C-101B-9397-08002B2CF9AE}" pid="5" name="MSIP_Label_9e3fe282-78a3-46c2-a95b-f1092c13d694_Name">
    <vt:lpwstr>THALES-CORE-07</vt:lpwstr>
  </property>
  <property fmtid="{D5CDD505-2E9C-101B-9397-08002B2CF9AE}" pid="6" name="MSIP_Label_9e3fe282-78a3-46c2-a95b-f1092c13d694_SiteId">
    <vt:lpwstr>6e603289-5e46-4e26-ac7c-03a85420a9a5</vt:lpwstr>
  </property>
  <property fmtid="{D5CDD505-2E9C-101B-9397-08002B2CF9AE}" pid="7" name="MSIP_Label_9e3fe282-78a3-46c2-a95b-f1092c13d694_ActionId">
    <vt:lpwstr>1743a028-1ed9-4c50-ab05-bcca5b5d82b5</vt:lpwstr>
  </property>
  <property fmtid="{D5CDD505-2E9C-101B-9397-08002B2CF9AE}" pid="8" name="MSIP_Label_9e3fe282-78a3-46c2-a95b-f1092c13d694_ContentBits">
    <vt:lpwstr>0</vt:lpwstr>
  </property>
  <property fmtid="{D5CDD505-2E9C-101B-9397-08002B2CF9AE}" pid="9" name="Thales-Sensitivity">
    <vt:lpwstr>{TGOPEN-UM}</vt:lpwstr>
  </property>
</Properties>
</file>